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06" y="10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110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188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877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465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739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104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082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044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004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05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95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8AD26-AFC8-4145-8BDB-277FCEFE45EF}" type="datetimeFigureOut">
              <a:rPr lang="ko-KR" altLang="en-US" smtClean="0"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1FE97-743E-4C24-A3CC-A49C5DB4E8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459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47854" y="1933396"/>
            <a:ext cx="9144000" cy="2387600"/>
          </a:xfrm>
        </p:spPr>
        <p:txBody>
          <a:bodyPr/>
          <a:lstStyle/>
          <a:p>
            <a:r>
              <a:rPr lang="en-US" altLang="ko-KR" dirty="0" smtClean="0"/>
              <a:t>ISEAU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sz="4000" dirty="0" smtClean="0"/>
              <a:t>시연 시나리오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64346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4538" y="5666282"/>
            <a:ext cx="10897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</a:t>
            </a:r>
            <a:r>
              <a:rPr lang="ko-KR" altLang="en-US" dirty="0" err="1" smtClean="0"/>
              <a:t>버튼를</a:t>
            </a:r>
            <a:r>
              <a:rPr lang="ko-KR" altLang="en-US" dirty="0" smtClean="0"/>
              <a:t> 누르게 되면 리뷰 작성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삭제할 수 있는 창이 나타납니다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pic>
        <p:nvPicPr>
          <p:cNvPr id="9220" name="Picture 4" descr="https://s3.us-west-2.amazonaws.com/secure.notion-static.com/95c72681-b096-4a21-9b79-7a53c18fccdc/Untitled.png?X-Amz-Algorithm=AWS4-HMAC-SHA256&amp;X-Amz-Credential=AKIAT73L2G45O3KS52Y5%2F20211007%2Fus-west-2%2Fs3%2Faws4_request&amp;X-Amz-Date=20211007T173947Z&amp;X-Amz-Expires=86400&amp;X-Amz-Signature=0522435086baec042322b20018bb162f5ec87ef9a861cbaccdb8f37f5ea12228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433" y="520085"/>
            <a:ext cx="6500058" cy="409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1801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s://s3.us-west-2.amazonaws.com/secure.notion-static.com/fb0f383f-a47b-415a-bea5-795a6229212b/Untitled.png?X-Amz-Algorithm=AWS4-HMAC-SHA256&amp;X-Amz-Credential=AKIAT73L2G45O3KS52Y5%2F20211007%2Fus-west-2%2Fs3%2Faws4_request&amp;X-Amz-Date=20211007T174022Z&amp;X-Amz-Expires=86400&amp;X-Amz-Signature=5a34d435385aeecc75968ce5d64de73a63596e6f955c67821f69e8e67a07d6f9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945" y="723616"/>
            <a:ext cx="5495717" cy="3428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61738" y="5044190"/>
            <a:ext cx="10687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g</a:t>
            </a:r>
            <a:r>
              <a:rPr lang="ko-KR" altLang="en-US" dirty="0" smtClean="0"/>
              <a:t>버튼을 통해 마우스를 움직여 </a:t>
            </a:r>
            <a:r>
              <a:rPr lang="ko-KR" altLang="en-US" dirty="0" err="1" smtClean="0"/>
              <a:t>별점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갯수를</a:t>
            </a:r>
            <a:r>
              <a:rPr lang="ko-KR" altLang="en-US" dirty="0" smtClean="0"/>
              <a:t> 선택하고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리뷰 작성 후 </a:t>
            </a:r>
            <a:r>
              <a:rPr lang="en-US" altLang="ko-KR" dirty="0" smtClean="0"/>
              <a:t>h</a:t>
            </a:r>
            <a:r>
              <a:rPr lang="ko-KR" altLang="en-US" dirty="0" smtClean="0"/>
              <a:t>버튼을 누를 시 리뷰 작성이 완료 됩니다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i</a:t>
            </a:r>
            <a:r>
              <a:rPr lang="ko-KR" altLang="en-US" dirty="0" smtClean="0"/>
              <a:t>버튼을 누르면 창 닫기가 실행 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1943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s3.us-west-2.amazonaws.com/secure.notion-static.com/77f83e31-9da9-44d9-9181-82cb74d7e36e/Untitled.png?X-Amz-Algorithm=AWS4-HMAC-SHA256&amp;X-Amz-Credential=AKIAT73L2G45O3KS52Y5%2F20211007%2Fus-west-2%2Fs3%2Faws4_request&amp;X-Amz-Date=20211007T174039Z&amp;X-Amz-Expires=86400&amp;X-Amz-Signature=73c43424bafeabaf7d41d66e016c1cdc2ee65f205fabefc08e2c317f2c7d0cdf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1103" y="721855"/>
            <a:ext cx="6087828" cy="3804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6885" y="5006715"/>
            <a:ext cx="1071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j</a:t>
            </a:r>
            <a:r>
              <a:rPr lang="ko-KR" altLang="en-US" dirty="0" smtClean="0"/>
              <a:t>버튼을 누를 시 리뷰를 수정할 수 있고</a:t>
            </a:r>
            <a:r>
              <a:rPr lang="en-US" altLang="ko-KR" dirty="0" smtClean="0"/>
              <a:t>, k</a:t>
            </a:r>
            <a:r>
              <a:rPr lang="ko-KR" altLang="en-US" dirty="0" smtClean="0"/>
              <a:t>버튼을 누를 시 리뷰를 삭제할 수 있습니다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6124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3.us-west-2.amazonaws.com/secure.notion-static.com/46559684-567b-429a-bc60-47cc8423bec2/Untitled.png?X-Amz-Algorithm=AWS4-HMAC-SHA256&amp;X-Amz-Credential=AKIAT73L2G45O3KS52Y5%2F20211007%2Fus-west-2%2Fs3%2Faws4_request&amp;X-Amz-Date=20211007T163123Z&amp;X-Amz-Expires=86400&amp;X-Amz-Signature=5db827fba3b869480e23e18b0432f8eac536d860f5a9de0a61ef75199edce5b9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3167" y="1599759"/>
            <a:ext cx="1813809" cy="1102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2131" y="4362137"/>
            <a:ext cx="98935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a </a:t>
            </a:r>
            <a:r>
              <a:rPr lang="ko-KR" altLang="en-US" dirty="0" smtClean="0"/>
              <a:t>버튼 클릭 시 로그인</a:t>
            </a:r>
            <a:r>
              <a:rPr lang="en-US" altLang="ko-KR" dirty="0" smtClean="0"/>
              <a:t>(a-1</a:t>
            </a:r>
            <a:r>
              <a:rPr lang="ko-KR" altLang="en-US" dirty="0" smtClean="0"/>
              <a:t>버튼</a:t>
            </a:r>
            <a:r>
              <a:rPr lang="en-US" altLang="ko-KR" dirty="0" smtClean="0"/>
              <a:t>)</a:t>
            </a:r>
            <a:r>
              <a:rPr lang="ko-KR" altLang="en-US" dirty="0" smtClean="0"/>
              <a:t>과 회원가입</a:t>
            </a:r>
            <a:r>
              <a:rPr lang="en-US" altLang="ko-KR" dirty="0" smtClean="0"/>
              <a:t>(a-2</a:t>
            </a:r>
            <a:r>
              <a:rPr lang="ko-KR" altLang="en-US" dirty="0" smtClean="0"/>
              <a:t>버튼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선택할 수 있습니다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pic>
        <p:nvPicPr>
          <p:cNvPr id="1028" name="Picture 4" descr="https://s3.us-west-2.amazonaws.com/secure.notion-static.com/cdefb9cc-33ea-460a-82b5-1f728ec96adb/Untitled.png?X-Amz-Algorithm=AWS4-HMAC-SHA256&amp;X-Amz-Credential=AKIAT73L2G45O3KS52Y5%2F20211007%2Fus-west-2%2Fs3%2Faws4_request&amp;X-Amz-Date=20211007T165307Z&amp;X-Amz-Expires=86400&amp;X-Amz-Signature=c16b884f56b871e5977164367cca5a22a5b7b8e6448886ee3b68b9e73a637717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6493" y="496241"/>
            <a:ext cx="5340076" cy="3221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s3.us-west-2.amazonaws.com/secure.notion-static.com/46559684-567b-429a-bc60-47cc8423bec2/Untitled.png?X-Amz-Algorithm=AWS4-HMAC-SHA256&amp;X-Amz-Credential=AKIAT73L2G45O3KS52Y5%2F20211007%2Fus-west-2%2Fs3%2Faws4_request&amp;X-Amz-Date=20211007T165340Z&amp;X-Amz-Expires=86400&amp;X-Amz-Signature=1170d708503b835a905da3f4e5ddc06c1b95da86c0cd9508e75e7749d18555b4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131" y="533013"/>
            <a:ext cx="5179844" cy="323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2523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0843" y="4324662"/>
            <a:ext cx="10515600" cy="2399442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1800" dirty="0" smtClean="0"/>
              <a:t>2. '1.' </a:t>
            </a:r>
            <a:r>
              <a:rPr lang="ko-KR" altLang="en-US" sz="1800" dirty="0" smtClean="0"/>
              <a:t>의 </a:t>
            </a:r>
            <a:r>
              <a:rPr lang="en-US" altLang="ko-KR" sz="1800" dirty="0" smtClean="0"/>
              <a:t>a-1 </a:t>
            </a:r>
            <a:r>
              <a:rPr lang="ko-KR" altLang="en-US" sz="1800" dirty="0" smtClean="0"/>
              <a:t>버튼을 누르게 되면 회원가입 창으로 이동하게 됩니다</a:t>
            </a:r>
            <a:r>
              <a:rPr lang="en-US" altLang="ko-KR" sz="1800" dirty="0" smtClean="0"/>
              <a:t>. </a:t>
            </a:r>
          </a:p>
          <a:p>
            <a:pPr marL="0" indent="0">
              <a:buNone/>
            </a:pPr>
            <a:r>
              <a:rPr lang="en-US" altLang="ko-KR" sz="1800" dirty="0" smtClean="0"/>
              <a:t>E-mail</a:t>
            </a:r>
            <a:r>
              <a:rPr lang="ko-KR" altLang="en-US" sz="1800" dirty="0" smtClean="0"/>
              <a:t>과 </a:t>
            </a:r>
            <a:r>
              <a:rPr lang="en-US" altLang="ko-KR" sz="1800" dirty="0" smtClean="0"/>
              <a:t>Nickname</a:t>
            </a:r>
            <a:r>
              <a:rPr lang="ko-KR" altLang="en-US" sz="1800" dirty="0" smtClean="0"/>
              <a:t>은 중복 검사를 해야합니다</a:t>
            </a:r>
            <a:r>
              <a:rPr lang="en-US" altLang="ko-KR" sz="1800" dirty="0" smtClean="0"/>
              <a:t>. </a:t>
            </a:r>
            <a:r>
              <a:rPr lang="ko-KR" altLang="en-US" sz="1800" dirty="0" smtClean="0"/>
              <a:t>모든 값이 유효할 경우 </a:t>
            </a:r>
            <a:r>
              <a:rPr lang="en-US" altLang="ko-KR" sz="1800" dirty="0" smtClean="0"/>
              <a:t>SIGNUP </a:t>
            </a:r>
            <a:r>
              <a:rPr lang="ko-KR" altLang="en-US" sz="1800" dirty="0" smtClean="0"/>
              <a:t>버튼이 활성화 됩니다</a:t>
            </a:r>
            <a:r>
              <a:rPr lang="en-US" altLang="ko-KR" sz="1800" dirty="0" smtClean="0"/>
              <a:t>.</a:t>
            </a:r>
          </a:p>
          <a:p>
            <a:pPr marL="0" indent="0">
              <a:buNone/>
            </a:pPr>
            <a:r>
              <a:rPr lang="ko-KR" altLang="en-US" sz="1800" dirty="0" smtClean="0"/>
              <a:t>회원가입을 할 경우 로그인 창으로 넘어갑니다</a:t>
            </a:r>
            <a:r>
              <a:rPr lang="en-US" altLang="ko-KR" sz="1800" dirty="0" smtClean="0"/>
              <a:t>.</a:t>
            </a:r>
          </a:p>
          <a:p>
            <a:endParaRPr lang="ko-KR" altLang="en-US" dirty="0"/>
          </a:p>
        </p:txBody>
      </p:sp>
      <p:pic>
        <p:nvPicPr>
          <p:cNvPr id="2050" name="Picture 2" descr="https://s3.us-west-2.amazonaws.com/secure.notion-static.com/883e5763-4b51-440b-9ed9-5faadd3ef7d3/Untitled.png?X-Amz-Algorithm=AWS4-HMAC-SHA256&amp;X-Amz-Credential=AKIAT73L2G45O3KS52Y5%2F20211007%2Fus-west-2%2Fs3%2Faws4_request&amp;X-Amz-Date=20211007T165654Z&amp;X-Amz-Expires=86400&amp;X-Amz-Signature=dfe30c0f5446c7cfb946ba4b4bb0e19ed707a214ba2d8f3f2e7d59fb540adbf6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190" y="434716"/>
            <a:ext cx="10142063" cy="352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494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86984" y="4939259"/>
            <a:ext cx="106505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3. '1.'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a-2 </a:t>
            </a:r>
            <a:r>
              <a:rPr lang="ko-KR" altLang="en-US" dirty="0" smtClean="0"/>
              <a:t>버튼을 누르거나 회원가입을 했을 경우 로그인 창으로 이동하게 됩니다</a:t>
            </a:r>
            <a:r>
              <a:rPr lang="en-US" altLang="ko-KR" dirty="0" smtClean="0"/>
              <a:t>. </a:t>
            </a:r>
          </a:p>
          <a:p>
            <a:r>
              <a:rPr lang="en-US" altLang="ko-KR" dirty="0" smtClean="0"/>
              <a:t>E-mail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Password</a:t>
            </a:r>
            <a:r>
              <a:rPr lang="ko-KR" altLang="en-US" dirty="0" smtClean="0"/>
              <a:t>가 유효할 경우 </a:t>
            </a:r>
            <a:r>
              <a:rPr lang="en-US" altLang="ko-KR" dirty="0" smtClean="0"/>
              <a:t>LOG IN </a:t>
            </a:r>
            <a:r>
              <a:rPr lang="ko-KR" altLang="en-US" dirty="0" smtClean="0"/>
              <a:t>창이 활성화 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로그인에</a:t>
            </a:r>
            <a:r>
              <a:rPr lang="ko-KR" altLang="en-US" dirty="0" smtClean="0"/>
              <a:t> 성공하면 메인페이지로 이동하게 됩니다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pic>
        <p:nvPicPr>
          <p:cNvPr id="3074" name="Picture 2" descr="https://s3.us-west-2.amazonaws.com/secure.notion-static.com/c9837ac9-2a7e-453d-890d-4a2639a1d064/Untitled.png?X-Amz-Algorithm=AWS4-HMAC-SHA256&amp;X-Amz-Credential=AKIAT73L2G45O3KS52Y5%2F20211007%2Fus-west-2%2Fs3%2Faws4_request&amp;X-Amz-Date=20211007T165813Z&amp;X-Amz-Expires=86400&amp;X-Amz-Signature=968de4a507bd488e558ebc20d3848e8f1a6f904a1105e6d2ef55dc92f0836060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01" y="684515"/>
            <a:ext cx="11269476" cy="3632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929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86984" y="4939259"/>
            <a:ext cx="106505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4. b</a:t>
            </a:r>
            <a:r>
              <a:rPr lang="ko-KR" altLang="en-US" dirty="0" smtClean="0"/>
              <a:t>는 현재 위치로부터 가까운 낚시터를 순서대로 보여줍니다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 중 한가지를 클릭 시 해당 낚시터 상세 페이지로 이동합니다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pic>
        <p:nvPicPr>
          <p:cNvPr id="4098" name="Picture 2" descr="https://s3.us-west-2.amazonaws.com/secure.notion-static.com/e3eaa152-ee1d-4658-a0ec-5aabee69a755/Untitled.png?X-Amz-Algorithm=AWS4-HMAC-SHA256&amp;X-Amz-Credential=AKIAT73L2G45O3KS52Y5%2F20211007%2Fus-west-2%2Fs3%2Faws4_request&amp;X-Amz-Date=20211007T173420Z&amp;X-Amz-Expires=86400&amp;X-Amz-Signature=b15a32a23f7342e81d5253698f4ce08dc4fe4a0b29f7969eaa0d2af74770aaa5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030" y="364053"/>
            <a:ext cx="6395127" cy="4136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4260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86984" y="4939259"/>
            <a:ext cx="10650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5. c</a:t>
            </a:r>
            <a:r>
              <a:rPr lang="ko-KR" altLang="en-US" dirty="0" smtClean="0"/>
              <a:t>는 본인의 리뷰들을 기반으로 좋아할만한 낚시터들을 갯바위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선상 별로 선택할 수 있습니다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  <p:pic>
        <p:nvPicPr>
          <p:cNvPr id="5122" name="Picture 2" descr="https://s3.us-west-2.amazonaws.com/secure.notion-static.com/d815568b-d13e-4a96-9b04-5fed6cb226ee/Untitled.png?X-Amz-Algorithm=AWS4-HMAC-SHA256&amp;X-Amz-Credential=AKIAT73L2G45O3KS52Y5%2F20211007%2Fus-west-2%2Fs3%2Faws4_request&amp;X-Amz-Date=20211007T173456Z&amp;X-Amz-Expires=86400&amp;X-Amz-Signature=8d13b54c22e44796bb3cd11e6deb2bad1046a484e9fa571de1cb0f9fee5c5ac6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524" y="185177"/>
            <a:ext cx="7129853" cy="4477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628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7003" y="4946755"/>
            <a:ext cx="106505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5. 1 c</a:t>
            </a:r>
            <a:r>
              <a:rPr lang="ko-KR" altLang="en-US" dirty="0" smtClean="0"/>
              <a:t>를 누르면 추천하는 낚시터들이 아래 그림과 같이 카드 형식으로 나옵니다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빨간 네모박스안의 카테고리를 선택하면 해당 카테고리의 낚시터만 나오게 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카드를 클릭하면 낚시터의 상세 페이지로 이동하게 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6146" name="Picture 2" descr="https://s3.us-west-2.amazonaws.com/secure.notion-static.com/362f1e19-9152-4dd8-ad55-468fd390aff7/Untitled.png?X-Amz-Algorithm=AWS4-HMAC-SHA256&amp;X-Amz-Credential=AKIAT73L2G45O3KS52Y5%2F20211007%2Fus-west-2%2Fs3%2Faws4_request&amp;X-Amz-Date=20211007T173555Z&amp;X-Amz-Expires=86400&amp;X-Amz-Signature=ab84f2e401a39b1144189a29b20637c64d75a9dbad75936ad769aa1b7263915f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425" y="314793"/>
            <a:ext cx="7245666" cy="440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9412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s3.us-west-2.amazonaws.com/secure.notion-static.com/8cccce82-8dce-4208-a776-2f9cbb131c35/Untitled.png?X-Amz-Algorithm=AWS4-HMAC-SHA256&amp;X-Amz-Credential=AKIAT73L2G45O3KS52Y5%2F20211007%2Fus-west-2%2Fs3%2Faws4_request&amp;X-Amz-Date=20211007T173627Z&amp;X-Amz-Expires=86400&amp;X-Amz-Signature=7648274b8d579b44d36f657240e89eb52802935ebd6579d7527b8c4dd458445c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589" y="443001"/>
            <a:ext cx="6125304" cy="374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71797" y="4976734"/>
            <a:ext cx="96461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</a:t>
            </a:r>
            <a:r>
              <a:rPr lang="ko-KR" altLang="en-US" dirty="0" smtClean="0"/>
              <a:t>에서 원하는 낚시터를 자동완성 기능을 통해 검색해 낚시터 상세 페이지로 이동 가능합니다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8232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2072" y="4991725"/>
            <a:ext cx="1093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7. f</a:t>
            </a:r>
            <a:r>
              <a:rPr lang="ko-KR" altLang="en-US" dirty="0" smtClean="0"/>
              <a:t>를 누르면 찜이 되고 한번 더 누를 경우에는 찜이 취소됩니다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pic>
        <p:nvPicPr>
          <p:cNvPr id="8194" name="Picture 2" descr="https://s3.us-west-2.amazonaws.com/secure.notion-static.com/717ad5bc-a25d-4678-97a4-3b218c7bfaf0/Untitled.png?X-Amz-Algorithm=AWS4-HMAC-SHA256&amp;X-Amz-Credential=AKIAT73L2G45O3KS52Y5%2F20211007%2Fus-west-2%2Fs3%2Faws4_request&amp;X-Amz-Date=20211007T173753Z&amp;X-Amz-Expires=86400&amp;X-Amz-Signature=2609d2fd0e128927fe87bc34adc0a7c3e0b2ad986232912006ad7aa31764786f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4" y="721811"/>
            <a:ext cx="5698084" cy="3582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s3.us-west-2.amazonaws.com/secure.notion-static.com/c483fd41-254f-4434-8a6d-0ddf2cded646/Untitled.png?X-Amz-Algorithm=AWS4-HMAC-SHA256&amp;X-Amz-Credential=AKIAT73L2G45O3KS52Y5%2F20211007%2Fus-west-2%2Fs3%2Faws4_request&amp;X-Amz-Date=20211007T173823Z&amp;X-Amz-Expires=86400&amp;X-Amz-Signature=86786544d8e848673bfc3ef49db813fa9d8a86304fb8779f942ac82ad0f45d3a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094" y="182061"/>
            <a:ext cx="3950246" cy="248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s://s3.us-west-2.amazonaws.com/secure.notion-static.com/39121b2a-dac9-4aa7-9a0f-4b11a02cf603/Untitled.png?X-Amz-Algorithm=AWS4-HMAC-SHA256&amp;X-Amz-Credential=AKIAT73L2G45O3KS52Y5%2F20211007%2Fus-west-2%2Fs3%2Faws4_request&amp;X-Amz-Date=20211007T173906Z&amp;X-Amz-Expires=86400&amp;X-Amz-Signature=7062dd494f7ab081ce110520d137fc3bb8f1b1170aa46431915a46d6251c970b&amp;X-Amz-SignedHeaders=host&amp;response-content-disposition=filename%20%3D%22Untitled.png%2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093" y="2862928"/>
            <a:ext cx="3899177" cy="24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89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261</Words>
  <Application>Microsoft Office PowerPoint</Application>
  <PresentationFormat>와이드스크린</PresentationFormat>
  <Paragraphs>16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ISEAU  시연 시나리오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ISEAU  시연 시나리오</dc:title>
  <dc:creator>multicampus</dc:creator>
  <cp:lastModifiedBy>multicampus</cp:lastModifiedBy>
  <cp:revision>3</cp:revision>
  <dcterms:created xsi:type="dcterms:W3CDTF">2021-10-07T16:30:07Z</dcterms:created>
  <dcterms:modified xsi:type="dcterms:W3CDTF">2021-10-07T17:41:54Z</dcterms:modified>
</cp:coreProperties>
</file>

<file path=docProps/thumbnail.jpeg>
</file>